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7DEE8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659" autoAdjust="0"/>
    <p:restoredTop sz="94660"/>
  </p:normalViewPr>
  <p:slideViewPr>
    <p:cSldViewPr snapToGrid="0">
      <p:cViewPr>
        <p:scale>
          <a:sx n="66" d="100"/>
          <a:sy n="66" d="100"/>
        </p:scale>
        <p:origin x="-1603" y="-461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B0741-13B0-48BC-8374-B02BBB8529F8}" type="datetimeFigureOut">
              <a:rPr lang="es-ES" smtClean="0"/>
              <a:t>06/07/2024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6F43A-6C14-4AA1-9DE9-47662A1B215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853039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B0741-13B0-48BC-8374-B02BBB8529F8}" type="datetimeFigureOut">
              <a:rPr lang="es-ES" smtClean="0"/>
              <a:t>06/07/2024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6F43A-6C14-4AA1-9DE9-47662A1B215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31520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B0741-13B0-48BC-8374-B02BBB8529F8}" type="datetimeFigureOut">
              <a:rPr lang="es-ES" smtClean="0"/>
              <a:t>06/07/2024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6F43A-6C14-4AA1-9DE9-47662A1B215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23688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B0741-13B0-48BC-8374-B02BBB8529F8}" type="datetimeFigureOut">
              <a:rPr lang="es-ES" smtClean="0"/>
              <a:t>06/07/2024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6F43A-6C14-4AA1-9DE9-47662A1B215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16338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B0741-13B0-48BC-8374-B02BBB8529F8}" type="datetimeFigureOut">
              <a:rPr lang="es-ES" smtClean="0"/>
              <a:t>06/07/2024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6F43A-6C14-4AA1-9DE9-47662A1B215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87952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B0741-13B0-48BC-8374-B02BBB8529F8}" type="datetimeFigureOut">
              <a:rPr lang="es-ES" smtClean="0"/>
              <a:t>06/07/2024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6F43A-6C14-4AA1-9DE9-47662A1B215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07973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B0741-13B0-48BC-8374-B02BBB8529F8}" type="datetimeFigureOut">
              <a:rPr lang="es-ES" smtClean="0"/>
              <a:t>06/07/2024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6F43A-6C14-4AA1-9DE9-47662A1B215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4331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B0741-13B0-48BC-8374-B02BBB8529F8}" type="datetimeFigureOut">
              <a:rPr lang="es-ES" smtClean="0"/>
              <a:t>06/07/2024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6F43A-6C14-4AA1-9DE9-47662A1B215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36223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B0741-13B0-48BC-8374-B02BBB8529F8}" type="datetimeFigureOut">
              <a:rPr lang="es-ES" smtClean="0"/>
              <a:t>06/07/2024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6F43A-6C14-4AA1-9DE9-47662A1B215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18402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B0741-13B0-48BC-8374-B02BBB8529F8}" type="datetimeFigureOut">
              <a:rPr lang="es-ES" smtClean="0"/>
              <a:t>06/07/2024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6F43A-6C14-4AA1-9DE9-47662A1B215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327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B0741-13B0-48BC-8374-B02BBB8529F8}" type="datetimeFigureOut">
              <a:rPr lang="es-ES" smtClean="0"/>
              <a:t>06/07/2024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6F43A-6C14-4AA1-9DE9-47662A1B215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23907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2B0741-13B0-48BC-8374-B02BBB8529F8}" type="datetimeFigureOut">
              <a:rPr lang="es-ES" smtClean="0"/>
              <a:t>06/07/2024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76F43A-6C14-4AA1-9DE9-47662A1B215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72820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="" xmlns:a16="http://schemas.microsoft.com/office/drawing/2014/main" id="{A4DE4BF2-EE69-D2AB-E766-70CE76F781FF}"/>
              </a:ext>
            </a:extLst>
          </p:cNvPr>
          <p:cNvSpPr/>
          <p:nvPr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rgbClr val="B7DE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Rectángulo 4">
            <a:extLst>
              <a:ext uri="{FF2B5EF4-FFF2-40B4-BE49-F238E27FC236}">
                <a16:creationId xmlns="" xmlns:a16="http://schemas.microsoft.com/office/drawing/2014/main" id="{EFE8D011-64C9-CFE4-5A11-BF3CE08EA3EE}"/>
              </a:ext>
            </a:extLst>
          </p:cNvPr>
          <p:cNvSpPr/>
          <p:nvPr/>
        </p:nvSpPr>
        <p:spPr>
          <a:xfrm>
            <a:off x="311085" y="301659"/>
            <a:ext cx="9332536" cy="633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7" name="CuadroTexto 6">
            <a:extLst>
              <a:ext uri="{FF2B5EF4-FFF2-40B4-BE49-F238E27FC236}">
                <a16:creationId xmlns="" xmlns:a16="http://schemas.microsoft.com/office/drawing/2014/main" id="{B3A85337-3D05-358F-EED1-6D606D82BA22}"/>
              </a:ext>
            </a:extLst>
          </p:cNvPr>
          <p:cNvSpPr txBox="1"/>
          <p:nvPr/>
        </p:nvSpPr>
        <p:spPr>
          <a:xfrm>
            <a:off x="2288161" y="1890764"/>
            <a:ext cx="5378395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8000" dirty="0" smtClean="0">
                <a:solidFill>
                  <a:schemeClr val="accent1">
                    <a:lumMod val="75000"/>
                  </a:schemeClr>
                </a:solidFill>
                <a:latin typeface="PickandRoll" pitchFamily="2" charset="0"/>
                <a:ea typeface="PickandRoll" pitchFamily="2" charset="0"/>
                <a:cs typeface="Arial" panose="020B0604020202020204" pitchFamily="34" charset="0"/>
              </a:rPr>
              <a:t>TÍTULO DEL</a:t>
            </a:r>
          </a:p>
          <a:p>
            <a:pPr algn="ctr"/>
            <a:r>
              <a:rPr lang="es-ES" sz="8000" dirty="0" smtClean="0">
                <a:solidFill>
                  <a:schemeClr val="accent1">
                    <a:lumMod val="75000"/>
                  </a:schemeClr>
                </a:solidFill>
                <a:latin typeface="PickandRoll" pitchFamily="2" charset="0"/>
                <a:ea typeface="PickandRoll" pitchFamily="2" charset="0"/>
                <a:cs typeface="Arial" panose="020B0604020202020204" pitchFamily="34" charset="0"/>
              </a:rPr>
              <a:t>BREAKOUT</a:t>
            </a:r>
            <a:endParaRPr lang="es-ES" sz="8000" dirty="0">
              <a:solidFill>
                <a:schemeClr val="accent1">
                  <a:lumMod val="75000"/>
                </a:schemeClr>
              </a:solidFill>
              <a:latin typeface="PickandRoll" pitchFamily="2" charset="0"/>
              <a:ea typeface="PickandRoll" pitchFamily="2" charset="0"/>
              <a:cs typeface="Arial" panose="020B0604020202020204" pitchFamily="34" charset="0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="" xmlns:a16="http://schemas.microsoft.com/office/drawing/2014/main" id="{EF052B0A-864F-D71C-6181-BE6706AFA855}"/>
              </a:ext>
            </a:extLst>
          </p:cNvPr>
          <p:cNvSpPr txBox="1"/>
          <p:nvPr/>
        </p:nvSpPr>
        <p:spPr>
          <a:xfrm>
            <a:off x="505904" y="4500747"/>
            <a:ext cx="90890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 smtClean="0">
                <a:solidFill>
                  <a:schemeClr val="accent1">
                    <a:lumMod val="75000"/>
                  </a:schemeClr>
                </a:solidFill>
                <a:latin typeface="PickandRoll" pitchFamily="2" charset="0"/>
                <a:ea typeface="PickandRoll" pitchFamily="2" charset="0"/>
                <a:cs typeface="Arial" panose="020B0604020202020204" pitchFamily="34" charset="0"/>
              </a:rPr>
              <a:t>AUTORÍA</a:t>
            </a:r>
            <a:endParaRPr lang="es-ES" sz="4400" dirty="0">
              <a:solidFill>
                <a:schemeClr val="accent1">
                  <a:lumMod val="75000"/>
                </a:schemeClr>
              </a:solidFill>
              <a:latin typeface="PickandRoll" pitchFamily="2" charset="0"/>
              <a:ea typeface="PickandRoll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7917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3600" dirty="0" smtClean="0">
                <a:latin typeface="PickandRoll" pitchFamily="2" charset="0"/>
                <a:ea typeface="PickandRoll" pitchFamily="2" charset="0"/>
              </a:rPr>
              <a:t>INFORMACIÓN DEL BREAKOUT</a:t>
            </a:r>
            <a:endParaRPr lang="es-ES" sz="3600" dirty="0">
              <a:latin typeface="PickandRoll" pitchFamily="2" charset="0"/>
              <a:ea typeface="PickandRoll" pitchFamily="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>
                <a:latin typeface="PickandRoll" pitchFamily="2" charset="0"/>
                <a:ea typeface="PickandRoll" pitchFamily="2" charset="0"/>
              </a:rPr>
              <a:t>Nivel o edad de los </a:t>
            </a:r>
            <a:r>
              <a:rPr lang="es-ES" dirty="0" smtClean="0">
                <a:latin typeface="PickandRoll" pitchFamily="2" charset="0"/>
                <a:ea typeface="PickandRoll" pitchFamily="2" charset="0"/>
              </a:rPr>
              <a:t>jugadores:</a:t>
            </a:r>
            <a:endParaRPr lang="es-ES" dirty="0">
              <a:latin typeface="PickandRoll" pitchFamily="2" charset="0"/>
              <a:ea typeface="PickandRoll" pitchFamily="2" charset="0"/>
            </a:endParaRPr>
          </a:p>
          <a:p>
            <a:r>
              <a:rPr lang="es-ES" dirty="0" smtClean="0">
                <a:latin typeface="PickandRoll" pitchFamily="2" charset="0"/>
                <a:ea typeface="PickandRoll" pitchFamily="2" charset="0"/>
              </a:rPr>
              <a:t>Materia:</a:t>
            </a:r>
            <a:endParaRPr lang="es-ES" dirty="0">
              <a:latin typeface="PickandRoll" pitchFamily="2" charset="0"/>
              <a:ea typeface="PickandRoll" pitchFamily="2" charset="0"/>
            </a:endParaRPr>
          </a:p>
          <a:p>
            <a:r>
              <a:rPr lang="es-ES" dirty="0">
                <a:latin typeface="PickandRoll" pitchFamily="2" charset="0"/>
                <a:ea typeface="PickandRoll" pitchFamily="2" charset="0"/>
              </a:rPr>
              <a:t>Contenidos o competencias que se trabajan (los animales, educación emocional</a:t>
            </a:r>
            <a:r>
              <a:rPr lang="es-ES" dirty="0" smtClean="0">
                <a:latin typeface="PickandRoll" pitchFamily="2" charset="0"/>
                <a:ea typeface="PickandRoll" pitchFamily="2" charset="0"/>
              </a:rPr>
              <a:t>…):</a:t>
            </a:r>
            <a:endParaRPr lang="es-ES" dirty="0">
              <a:latin typeface="PickandRoll" pitchFamily="2" charset="0"/>
              <a:ea typeface="PickandRoll" pitchFamily="2" charset="0"/>
            </a:endParaRPr>
          </a:p>
          <a:p>
            <a:r>
              <a:rPr lang="es-ES" dirty="0">
                <a:latin typeface="PickandRoll" pitchFamily="2" charset="0"/>
                <a:ea typeface="PickandRoll" pitchFamily="2" charset="0"/>
              </a:rPr>
              <a:t>Cantidad de pruebas y descripción breve (ej. 5 pruebas: puzle, código secreto, problema matemático</a:t>
            </a:r>
            <a:r>
              <a:rPr lang="es-ES" dirty="0" smtClean="0">
                <a:latin typeface="PickandRoll" pitchFamily="2" charset="0"/>
                <a:ea typeface="PickandRoll" pitchFamily="2" charset="0"/>
              </a:rPr>
              <a:t>…):</a:t>
            </a:r>
            <a:endParaRPr lang="es-ES" dirty="0">
              <a:latin typeface="PickandRoll" pitchFamily="2" charset="0"/>
              <a:ea typeface="PickandRoll" pitchFamily="2" charset="0"/>
            </a:endParaRPr>
          </a:p>
          <a:p>
            <a:r>
              <a:rPr lang="es-ES" dirty="0">
                <a:latin typeface="PickandRoll" pitchFamily="2" charset="0"/>
                <a:ea typeface="PickandRoll" pitchFamily="2" charset="0"/>
              </a:rPr>
              <a:t>¿Lo has puesto en práctica?</a:t>
            </a:r>
          </a:p>
          <a:p>
            <a:pPr marL="0" indent="0">
              <a:buNone/>
            </a:pPr>
            <a:endParaRPr lang="es-ES" dirty="0">
              <a:latin typeface="PickandRoll" pitchFamily="2" charset="0"/>
              <a:ea typeface="PickandRoll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4597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3773</TotalTime>
  <Words>56</Words>
  <Application>Microsoft Office PowerPoint</Application>
  <PresentationFormat>A4 (210 x 297 mm)</PresentationFormat>
  <Paragraphs>9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Presentación de PowerPoint</vt:lpstr>
      <vt:lpstr>INFORMACIÓN DEL BREAKOUT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Erica Moyano Vargas</dc:creator>
  <cp:lastModifiedBy>Erica Moyano Vargas</cp:lastModifiedBy>
  <cp:revision>25</cp:revision>
  <dcterms:created xsi:type="dcterms:W3CDTF">2023-01-04T08:11:19Z</dcterms:created>
  <dcterms:modified xsi:type="dcterms:W3CDTF">2024-07-06T18:26:45Z</dcterms:modified>
</cp:coreProperties>
</file>